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5" r:id="rId1"/>
  </p:sldMasterIdLst>
  <p:sldIdLst>
    <p:sldId id="304" r:id="rId2"/>
    <p:sldId id="279" r:id="rId3"/>
    <p:sldId id="489" r:id="rId4"/>
    <p:sldId id="501" r:id="rId5"/>
    <p:sldId id="502" r:id="rId6"/>
    <p:sldId id="503" r:id="rId7"/>
    <p:sldId id="504" r:id="rId8"/>
    <p:sldId id="505" r:id="rId9"/>
    <p:sldId id="506" r:id="rId10"/>
    <p:sldId id="542" r:id="rId11"/>
    <p:sldId id="543" r:id="rId12"/>
    <p:sldId id="544" r:id="rId13"/>
    <p:sldId id="507" r:id="rId14"/>
    <p:sldId id="508" r:id="rId15"/>
    <p:sldId id="509" r:id="rId16"/>
    <p:sldId id="510" r:id="rId17"/>
    <p:sldId id="511" r:id="rId18"/>
    <p:sldId id="48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18" autoAdjust="0"/>
    <p:restoredTop sz="94660"/>
  </p:normalViewPr>
  <p:slideViewPr>
    <p:cSldViewPr snapToGrid="0">
      <p:cViewPr varScale="1">
        <p:scale>
          <a:sx n="85" d="100"/>
          <a:sy n="85" d="100"/>
        </p:scale>
        <p:origin x="11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76279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23DABFBB-8957-4B8A-AFB2-C8AE8D838CB2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63575" y="3226820"/>
            <a:ext cx="3859795" cy="3048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/>
            </a:lvl1pPr>
          </a:lstStyle>
          <a:p>
            <a:fld id="{B5DF6ABD-E385-4F2E-AA6F-68F931EFD9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704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5945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2683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BFBB-8957-4B8A-AFB2-C8AE8D838CB2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6ABD-E385-4F2E-AA6F-68F931EFD9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693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BFBB-8957-4B8A-AFB2-C8AE8D838CB2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6ABD-E385-4F2E-AA6F-68F931EFD9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7064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898295" y="603589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705137" y="261378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705034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86515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14393"/>
            <a:ext cx="8825659" cy="101266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BFBB-8957-4B8A-AFB2-C8AE8D838CB2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6ABD-E385-4F2E-AA6F-68F931EFD9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9918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404477"/>
            <a:ext cx="8825659" cy="178870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8587" y="5024967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BFBB-8957-4B8A-AFB2-C8AE8D838CB2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6ABD-E385-4F2E-AA6F-68F931EFD9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3738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09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87261"/>
            <a:ext cx="3129168" cy="28397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10999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87261"/>
            <a:ext cx="3145380" cy="28397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1" y="2603500"/>
            <a:ext cx="315744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87261"/>
            <a:ext cx="3161029" cy="283979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BFBB-8957-4B8A-AFB2-C8AE8D838CB2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6ABD-E385-4F2E-AA6F-68F931EFD9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9028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20744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1246"/>
            <a:ext cx="2691242" cy="158376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20745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42840"/>
            <a:ext cx="2691242" cy="155217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7"/>
            <a:ext cx="3050438" cy="92140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18992"/>
            <a:ext cx="2691242" cy="157601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09107"/>
            <a:ext cx="3054127" cy="89634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BFBB-8957-4B8A-AFB2-C8AE8D838CB2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6ABD-E385-4F2E-AA6F-68F931EFD9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5159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BFBB-8957-4B8A-AFB2-C8AE8D838CB2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6ABD-E385-4F2E-AA6F-68F931EFD9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9782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97430"/>
            <a:ext cx="1409965" cy="4729626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97429"/>
            <a:ext cx="6247546" cy="472962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BFBB-8957-4B8A-AFB2-C8AE8D838CB2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6ABD-E385-4F2E-AA6F-68F931EFD9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19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BFBB-8957-4B8A-AFB2-C8AE8D838CB2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6ABD-E385-4F2E-AA6F-68F931EFD9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12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4"/>
            <a:ext cx="4351023" cy="2283823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BFBB-8957-4B8A-AFB2-C8AE8D838CB2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6ABD-E385-4F2E-AA6F-68F931EFD9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9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1368" y="2603500"/>
            <a:ext cx="4828744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1" y="2603500"/>
            <a:ext cx="4825159" cy="337770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BFBB-8957-4B8A-AFB2-C8AE8D838CB2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6ABD-E385-4F2E-AA6F-68F931EFD9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079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36063"/>
            <a:ext cx="48251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212326"/>
            <a:ext cx="4825158" cy="280747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1" y="2603499"/>
            <a:ext cx="4825160" cy="60882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212327"/>
            <a:ext cx="4825159" cy="280747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BFBB-8957-4B8A-AFB2-C8AE8D838CB2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6ABD-E385-4F2E-AA6F-68F931EFD9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412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BFBB-8957-4B8A-AFB2-C8AE8D838CB2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6ABD-E385-4F2E-AA6F-68F931EFD9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086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BFBB-8957-4B8A-AFB2-C8AE8D838CB2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6ABD-E385-4F2E-AA6F-68F931EFD9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075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BFBB-8957-4B8A-AFB2-C8AE8D838CB2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6ABD-E385-4F2E-AA6F-68F931EFD9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32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2" y="1143000"/>
            <a:ext cx="322719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ABFBB-8957-4B8A-AFB2-C8AE8D838CB2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F6ABD-E385-4F2E-AA6F-68F931EFD9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882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3DABFBB-8957-4B8A-AFB2-C8AE8D838CB2}" type="datetimeFigureOut">
              <a:rPr lang="en-US" smtClean="0"/>
              <a:pPr/>
              <a:t>12/10/2025</a:t>
            </a:fld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B5DF6ABD-E385-4F2E-AA6F-68F931EFD9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065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798" r:id="rId13"/>
    <p:sldLayoutId id="2147483799" r:id="rId14"/>
    <p:sldLayoutId id="2147483800" r:id="rId15"/>
    <p:sldLayoutId id="2147483801" r:id="rId16"/>
    <p:sldLayoutId id="214748380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7288" y="1456267"/>
            <a:ext cx="10399983" cy="3917245"/>
          </a:xfr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r"/>
            <a:r>
              <a:rPr lang="fa-IR" sz="6000" dirty="0" smtClean="0">
                <a:ln w="38100" cmpd="sng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cs typeface="B Titr" panose="00000700000000000000" pitchFamily="2" charset="-78"/>
              </a:rPr>
              <a:t>اخبار بخش </a:t>
            </a:r>
            <a:r>
              <a:rPr lang="fa-IR" sz="6000" dirty="0">
                <a:ln w="38100" cmpd="sng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cs typeface="B Titr" panose="00000700000000000000" pitchFamily="2" charset="-78"/>
              </a:rPr>
              <a:t>کشاورزی </a:t>
            </a:r>
            <a:r>
              <a:rPr lang="fa-IR" sz="6000" dirty="0" smtClean="0">
                <a:ln w="38100" cmpd="sng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cs typeface="B Titr" panose="00000700000000000000" pitchFamily="2" charset="-78"/>
              </a:rPr>
              <a:t>در</a:t>
            </a:r>
            <a:br>
              <a:rPr lang="fa-IR" sz="6000" dirty="0" smtClean="0">
                <a:ln w="38100" cmpd="sng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cs typeface="B Titr" panose="00000700000000000000" pitchFamily="2" charset="-78"/>
              </a:rPr>
            </a:br>
            <a:r>
              <a:rPr lang="fa-IR" sz="6000" dirty="0">
                <a:ln w="38100" cmpd="sng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cs typeface="B Titr" panose="00000700000000000000" pitchFamily="2" charset="-78"/>
              </a:rPr>
              <a:t> </a:t>
            </a:r>
            <a:r>
              <a:rPr lang="fa-IR" sz="6000" dirty="0" smtClean="0">
                <a:ln w="38100" cmpd="sng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cs typeface="B Titr" panose="00000700000000000000" pitchFamily="2" charset="-78"/>
              </a:rPr>
              <a:t>                                        روزنامه ها </a:t>
            </a:r>
            <a:r>
              <a:rPr lang="en-US" sz="6000" dirty="0">
                <a:ln w="38100" cmpd="sng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cs typeface="B Titr" panose="00000700000000000000" pitchFamily="2" charset="-78"/>
              </a:rPr>
              <a:t/>
            </a:r>
            <a:br>
              <a:rPr lang="en-US" sz="6000" dirty="0">
                <a:ln w="38100" cmpd="sng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cs typeface="B Titr" panose="00000700000000000000" pitchFamily="2" charset="-78"/>
              </a:rPr>
            </a:br>
            <a:r>
              <a:rPr lang="fa-IR" sz="4400" dirty="0" smtClean="0">
                <a:ln w="38100" cmpd="sng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cs typeface="B Titr" panose="00000700000000000000" pitchFamily="2" charset="-78"/>
              </a:rPr>
              <a:t>آبان -آذر 1404</a:t>
            </a:r>
            <a:r>
              <a:rPr lang="fa-IR" dirty="0" smtClean="0">
                <a:ln w="38100" cmpd="sng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cs typeface="B Titr" panose="00000700000000000000" pitchFamily="2" charset="-78"/>
              </a:rPr>
              <a:t> </a:t>
            </a:r>
            <a:endParaRPr lang="en-US" dirty="0">
              <a:ln w="38100" cmpd="sng">
                <a:solidFill>
                  <a:sysClr val="windowText" lastClr="000000"/>
                </a:solidFill>
              </a:ln>
              <a:solidFill>
                <a:srgbClr val="FFFF00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3242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274918" y="5474448"/>
            <a:ext cx="2928469" cy="1207246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800" dirty="0" smtClean="0">
                <a:cs typeface="B Farnaz" pitchFamily="2" charset="-78"/>
              </a:rPr>
              <a:t>روزنامه نسیم</a:t>
            </a:r>
            <a:endParaRPr lang="uk-UA" sz="2800" dirty="0">
              <a:cs typeface="B Farnaz" pitchFamily="2" charset="-78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007" y="2758046"/>
            <a:ext cx="4675030" cy="3416300"/>
          </a:xfrm>
        </p:spPr>
      </p:pic>
    </p:spTree>
    <p:extLst>
      <p:ext uri="{BB962C8B-B14F-4D97-AF65-F5344CB8AC3E}">
        <p14:creationId xmlns:p14="http://schemas.microsoft.com/office/powerpoint/2010/main" val="1674820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238539" y="5806167"/>
            <a:ext cx="2964849" cy="863574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800" dirty="0" smtClean="0">
                <a:cs typeface="B Farnaz" pitchFamily="2" charset="-78"/>
              </a:rPr>
              <a:t>ماهنامه قلم احسان</a:t>
            </a:r>
            <a:endParaRPr lang="uk-UA" sz="2800" dirty="0">
              <a:cs typeface="B Farnaz" pitchFamily="2" charset="-78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985" y="2400050"/>
            <a:ext cx="8761413" cy="3230771"/>
          </a:xfrm>
        </p:spPr>
      </p:pic>
    </p:spTree>
    <p:extLst>
      <p:ext uri="{BB962C8B-B14F-4D97-AF65-F5344CB8AC3E}">
        <p14:creationId xmlns:p14="http://schemas.microsoft.com/office/powerpoint/2010/main" val="362545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890" y="2848139"/>
            <a:ext cx="3029401" cy="3416300"/>
          </a:xfrm>
        </p:spPr>
      </p:pic>
      <p:sp>
        <p:nvSpPr>
          <p:cNvPr id="6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238539" y="5806167"/>
            <a:ext cx="2964849" cy="863574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800" dirty="0" smtClean="0">
                <a:cs typeface="B Farnaz" pitchFamily="2" charset="-78"/>
              </a:rPr>
              <a:t>هفته نامه کد خدا</a:t>
            </a:r>
            <a:endParaRPr lang="uk-UA" sz="2800" dirty="0">
              <a:cs typeface="B Farnaz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7399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478118" y="5247341"/>
            <a:ext cx="3501453" cy="980141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800" dirty="0" smtClean="0">
                <a:cs typeface="B Farnaz" pitchFamily="2" charset="-78"/>
              </a:rPr>
              <a:t>روزنامه وقایع استان </a:t>
            </a:r>
            <a:r>
              <a:rPr lang="fa-IR" sz="4800" dirty="0" smtClean="0">
                <a:cs typeface="B Farnaz" pitchFamily="2" charset="-78"/>
              </a:rPr>
              <a:t>     </a:t>
            </a:r>
            <a:endParaRPr lang="uk-UA" sz="4800" dirty="0">
              <a:cs typeface="B Farnaz" pitchFamily="2" charset="-78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914" y="2550017"/>
            <a:ext cx="5343602" cy="3444025"/>
          </a:xfrm>
        </p:spPr>
      </p:pic>
    </p:spTree>
    <p:extLst>
      <p:ext uri="{BB962C8B-B14F-4D97-AF65-F5344CB8AC3E}">
        <p14:creationId xmlns:p14="http://schemas.microsoft.com/office/powerpoint/2010/main" val="237692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373486" y="4996329"/>
            <a:ext cx="4301545" cy="1443108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800" dirty="0" smtClean="0">
                <a:cs typeface="B Farnaz" pitchFamily="2" charset="-78"/>
              </a:rPr>
              <a:t>هفته نامه برج شیشه</a:t>
            </a:r>
            <a:r>
              <a:rPr lang="fa-IR" sz="4800" dirty="0" smtClean="0">
                <a:cs typeface="B Farnaz" pitchFamily="2" charset="-78"/>
              </a:rPr>
              <a:t>         </a:t>
            </a:r>
            <a:endParaRPr lang="uk-UA" sz="4800" dirty="0">
              <a:cs typeface="B Farnaz" pitchFamily="2" charset="-78"/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265" y="2873956"/>
            <a:ext cx="2987680" cy="3416300"/>
          </a:xfrm>
        </p:spPr>
      </p:pic>
    </p:spTree>
    <p:extLst>
      <p:ext uri="{BB962C8B-B14F-4D97-AF65-F5344CB8AC3E}">
        <p14:creationId xmlns:p14="http://schemas.microsoft.com/office/powerpoint/2010/main" val="357186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399246" y="5550794"/>
            <a:ext cx="4121240" cy="1011371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800" dirty="0" smtClean="0">
                <a:cs typeface="B Farnaz" pitchFamily="2" charset="-78"/>
              </a:rPr>
              <a:t>روزنامه آوای اقتصاد</a:t>
            </a:r>
            <a:r>
              <a:rPr lang="fa-IR" sz="4800" dirty="0" smtClean="0">
                <a:cs typeface="B Farnaz" pitchFamily="2" charset="-78"/>
              </a:rPr>
              <a:t>        </a:t>
            </a:r>
            <a:endParaRPr lang="uk-UA" sz="4800" dirty="0">
              <a:cs typeface="B Farnaz" pitchFamily="2" charset="-78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016" y="2604500"/>
            <a:ext cx="8761413" cy="2306715"/>
          </a:xfrm>
        </p:spPr>
      </p:pic>
    </p:spTree>
    <p:extLst>
      <p:ext uri="{BB962C8B-B14F-4D97-AF65-F5344CB8AC3E}">
        <p14:creationId xmlns:p14="http://schemas.microsoft.com/office/powerpoint/2010/main" val="176560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430306" y="5434885"/>
            <a:ext cx="4000026" cy="936034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3200" dirty="0" smtClean="0">
                <a:cs typeface="B Farnaz" pitchFamily="2" charset="-78"/>
              </a:rPr>
              <a:t>روزنامه وقایع استان </a:t>
            </a:r>
            <a:r>
              <a:rPr lang="fa-IR" sz="4800" dirty="0" smtClean="0">
                <a:cs typeface="B Farnaz" pitchFamily="2" charset="-78"/>
              </a:rPr>
              <a:t>   </a:t>
            </a:r>
            <a:endParaRPr lang="uk-UA" sz="4800" dirty="0">
              <a:cs typeface="B Farnaz" pitchFamily="2" charset="-78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132" y="2590621"/>
            <a:ext cx="2987849" cy="3416300"/>
          </a:xfrm>
        </p:spPr>
      </p:pic>
    </p:spTree>
    <p:extLst>
      <p:ext uri="{BB962C8B-B14F-4D97-AF65-F5344CB8AC3E}">
        <p14:creationId xmlns:p14="http://schemas.microsoft.com/office/powerpoint/2010/main" val="1480634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67425" y="5898524"/>
            <a:ext cx="3013657" cy="959476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800" dirty="0" smtClean="0">
                <a:cs typeface="B Farnaz" pitchFamily="2" charset="-78"/>
              </a:rPr>
              <a:t>ماهنامه قلم احسان </a:t>
            </a:r>
            <a:endParaRPr lang="uk-UA" sz="2800" dirty="0">
              <a:cs typeface="B Farnaz" pitchFamily="2" charset="-78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082" y="2374282"/>
            <a:ext cx="8761413" cy="3374512"/>
          </a:xfrm>
        </p:spPr>
      </p:pic>
    </p:spTree>
    <p:extLst>
      <p:ext uri="{BB962C8B-B14F-4D97-AF65-F5344CB8AC3E}">
        <p14:creationId xmlns:p14="http://schemas.microsoft.com/office/powerpoint/2010/main" val="256593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223494" y="4064001"/>
            <a:ext cx="5460642" cy="1446050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a-IR" sz="2800" dirty="0" smtClean="0">
                <a:cs typeface="B Farnaz" pitchFamily="2" charset="-78"/>
              </a:rPr>
              <a:t>گزیده اخبار بخش کشاورزی در </a:t>
            </a:r>
          </a:p>
          <a:p>
            <a:pPr algn="ctr"/>
            <a:r>
              <a:rPr lang="fa-IR" sz="2800" dirty="0" smtClean="0">
                <a:cs typeface="B Farnaz" pitchFamily="2" charset="-78"/>
              </a:rPr>
              <a:t>روزنامه ها و هفته نامه ها</a:t>
            </a:r>
            <a:endParaRPr lang="uk-UA" sz="2800" dirty="0">
              <a:cs typeface="B Farnaz" pitchFamily="2" charset="-78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062280" y="5917246"/>
            <a:ext cx="5364278" cy="504824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90000"/>
              </a:lnSpc>
              <a:buNone/>
              <a:defRPr/>
            </a:pPr>
            <a:r>
              <a:rPr lang="fa-IR" sz="1600" b="1" dirty="0">
                <a:solidFill>
                  <a:schemeClr val="tx1"/>
                </a:solidFill>
                <a:latin typeface="+mj-lt"/>
                <a:cs typeface="B Zar" panose="00000400000000000000" pitchFamily="2" charset="-78"/>
              </a:rPr>
              <a:t>اداره روابط عمومی سازمان جهادکشاورزی استان مرکزی</a:t>
            </a:r>
            <a:endParaRPr lang="uk-UA" sz="1600" b="1" dirty="0">
              <a:solidFill>
                <a:schemeClr val="tx1"/>
              </a:solidFill>
              <a:latin typeface="+mj-lt"/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3828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41668" y="3657600"/>
            <a:ext cx="5412464" cy="2279561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4800" dirty="0" smtClean="0">
                <a:cs typeface="B Farnaz" pitchFamily="2" charset="-78"/>
              </a:rPr>
              <a:t>گزیده اخبار بخش کشاورزی در روزنامه ها</a:t>
            </a:r>
            <a:endParaRPr lang="uk-UA" sz="4800" dirty="0">
              <a:cs typeface="B Farnaz" pitchFamily="2" charset="-78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540689" y="5796501"/>
            <a:ext cx="5013443" cy="625569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fa-IR" sz="1600" b="1" dirty="0">
                <a:solidFill>
                  <a:schemeClr val="tx1"/>
                </a:solidFill>
                <a:latin typeface="+mj-lt"/>
                <a:cs typeface="B Zar" panose="00000400000000000000" pitchFamily="2" charset="-78"/>
              </a:rPr>
              <a:t>اداره روابط عمومی سازمان جهادکشاورزی استان مرکزی</a:t>
            </a:r>
            <a:endParaRPr lang="uk-UA" sz="1600" b="1" dirty="0">
              <a:solidFill>
                <a:schemeClr val="tx1"/>
              </a:solidFill>
              <a:latin typeface="+mj-lt"/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6900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167425" y="5519214"/>
            <a:ext cx="3309871" cy="1054904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800" dirty="0" smtClean="0">
                <a:cs typeface="B Farnaz" pitchFamily="2" charset="-78"/>
              </a:rPr>
              <a:t>هفته نامه مهتاب</a:t>
            </a:r>
            <a:r>
              <a:rPr lang="fa-IR" sz="4800" dirty="0" smtClean="0">
                <a:cs typeface="B Farnaz" pitchFamily="2" charset="-78"/>
              </a:rPr>
              <a:t>    </a:t>
            </a:r>
            <a:endParaRPr lang="uk-UA" sz="4800" dirty="0">
              <a:cs typeface="B Farnaz" pitchFamily="2" charset="-78"/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426" y="2630366"/>
            <a:ext cx="5653824" cy="3416300"/>
          </a:xfrm>
        </p:spPr>
      </p:pic>
    </p:spTree>
    <p:extLst>
      <p:ext uri="{BB962C8B-B14F-4D97-AF65-F5344CB8AC3E}">
        <p14:creationId xmlns:p14="http://schemas.microsoft.com/office/powerpoint/2010/main" val="245827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79294" y="5390777"/>
            <a:ext cx="2757089" cy="1147482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4800" dirty="0" smtClean="0">
                <a:cs typeface="B Farnaz" pitchFamily="2" charset="-78"/>
              </a:rPr>
              <a:t>  </a:t>
            </a:r>
            <a:r>
              <a:rPr lang="fa-IR" sz="2400" dirty="0" smtClean="0">
                <a:cs typeface="B Farnaz" pitchFamily="2" charset="-78"/>
              </a:rPr>
              <a:t>هفته نامه قلم نفیس</a:t>
            </a:r>
            <a:endParaRPr lang="uk-UA" sz="4800" dirty="0">
              <a:cs typeface="B Farnaz" pitchFamily="2" charset="-78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546" y="2989866"/>
            <a:ext cx="5577632" cy="3416300"/>
          </a:xfrm>
        </p:spPr>
      </p:pic>
    </p:spTree>
    <p:extLst>
      <p:ext uri="{BB962C8B-B14F-4D97-AF65-F5344CB8AC3E}">
        <p14:creationId xmlns:p14="http://schemas.microsoft.com/office/powerpoint/2010/main" val="413193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203200" y="5342965"/>
            <a:ext cx="2604394" cy="1135530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400" dirty="0" smtClean="0">
                <a:cs typeface="B Farnaz" pitchFamily="2" charset="-78"/>
              </a:rPr>
              <a:t>روزنامه مهد تمدن</a:t>
            </a:r>
            <a:r>
              <a:rPr lang="fa-IR" sz="4800" dirty="0" smtClean="0">
                <a:cs typeface="B Farnaz" pitchFamily="2" charset="-78"/>
              </a:rPr>
              <a:t>  </a:t>
            </a:r>
            <a:endParaRPr lang="uk-UA" sz="4800" dirty="0">
              <a:cs typeface="B Farnaz" pitchFamily="2" charset="-78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759" y="2680773"/>
            <a:ext cx="4903007" cy="3416300"/>
          </a:xfrm>
        </p:spPr>
      </p:pic>
    </p:spTree>
    <p:extLst>
      <p:ext uri="{BB962C8B-B14F-4D97-AF65-F5344CB8AC3E}">
        <p14:creationId xmlns:p14="http://schemas.microsoft.com/office/powerpoint/2010/main" val="402723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4466" y="2627066"/>
            <a:ext cx="11163631" cy="3164619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fa-IR" dirty="0" smtClean="0"/>
              <a:t>.</a:t>
            </a:r>
            <a:endParaRPr lang="fa-IR" dirty="0"/>
          </a:p>
        </p:txBody>
      </p:sp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370541" y="5693134"/>
            <a:ext cx="2346901" cy="928795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400" dirty="0" smtClean="0">
                <a:cs typeface="B Farnaz" pitchFamily="2" charset="-78"/>
              </a:rPr>
              <a:t>روزنامه نسیم </a:t>
            </a:r>
            <a:endParaRPr lang="uk-UA" sz="4800" dirty="0">
              <a:cs typeface="B Farnaz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648" y="2392250"/>
            <a:ext cx="7620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54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219699" y="5351227"/>
            <a:ext cx="2137135" cy="1163125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400" dirty="0" smtClean="0">
                <a:cs typeface="B Farnaz" pitchFamily="2" charset="-78"/>
              </a:rPr>
              <a:t>روزنامه پیشرو</a:t>
            </a:r>
            <a:r>
              <a:rPr lang="fa-IR" sz="4800" dirty="0" smtClean="0">
                <a:cs typeface="B Farnaz" pitchFamily="2" charset="-78"/>
              </a:rPr>
              <a:t> </a:t>
            </a:r>
            <a:endParaRPr lang="uk-UA" sz="4800" dirty="0">
              <a:cs typeface="B Farnaz" pitchFamily="2" charset="-78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105" y="2955278"/>
            <a:ext cx="8761413" cy="2977511"/>
          </a:xfrm>
        </p:spPr>
      </p:pic>
    </p:spTree>
    <p:extLst>
      <p:ext uri="{BB962C8B-B14F-4D97-AF65-F5344CB8AC3E}">
        <p14:creationId xmlns:p14="http://schemas.microsoft.com/office/powerpoint/2010/main" val="285847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203200" y="5565914"/>
            <a:ext cx="2527121" cy="1056015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800" dirty="0" smtClean="0">
                <a:cs typeface="B Farnaz" pitchFamily="2" charset="-78"/>
              </a:rPr>
              <a:t>روزنامه پیشرو</a:t>
            </a:r>
            <a:endParaRPr lang="uk-UA" sz="4800" dirty="0">
              <a:cs typeface="B Farnaz" pitchFamily="2" charset="-78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7509" y="2925472"/>
            <a:ext cx="5589038" cy="3416300"/>
          </a:xfrm>
        </p:spPr>
      </p:pic>
    </p:spTree>
    <p:extLst>
      <p:ext uri="{BB962C8B-B14F-4D97-AF65-F5344CB8AC3E}">
        <p14:creationId xmlns:p14="http://schemas.microsoft.com/office/powerpoint/2010/main" val="1722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418353" y="5474446"/>
            <a:ext cx="2698334" cy="992095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800" dirty="0" smtClean="0">
                <a:cs typeface="B Farnaz" pitchFamily="2" charset="-78"/>
              </a:rPr>
              <a:t>هفته نامه کدخدا</a:t>
            </a:r>
            <a:r>
              <a:rPr lang="fa-IR" sz="4800" dirty="0" smtClean="0">
                <a:cs typeface="B Farnaz" pitchFamily="2" charset="-78"/>
              </a:rPr>
              <a:t>   </a:t>
            </a:r>
            <a:endParaRPr lang="uk-UA" sz="4800" dirty="0">
              <a:cs typeface="B Farnaz" pitchFamily="2" charset="-78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5341" y="2844179"/>
            <a:ext cx="3850327" cy="3416300"/>
          </a:xfrm>
        </p:spPr>
      </p:pic>
    </p:spTree>
    <p:extLst>
      <p:ext uri="{BB962C8B-B14F-4D97-AF65-F5344CB8AC3E}">
        <p14:creationId xmlns:p14="http://schemas.microsoft.com/office/powerpoint/2010/main" val="48533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 Boardroom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F1C4790-FE3C-4020-8CA7-00621DA7BB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7745506</TotalTime>
  <Words>82</Words>
  <Application>Microsoft Office PowerPoint</Application>
  <PresentationFormat>Widescreen</PresentationFormat>
  <Paragraphs>22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B Farnaz</vt:lpstr>
      <vt:lpstr>B Titr</vt:lpstr>
      <vt:lpstr>B Zar</vt:lpstr>
      <vt:lpstr>Century Gothic</vt:lpstr>
      <vt:lpstr>Wingdings 3</vt:lpstr>
      <vt:lpstr>Ion Boardroom</vt:lpstr>
      <vt:lpstr>اخبار بخش کشاورزی در                                          روزنامه ها  آبان -آذر 1404 </vt:lpstr>
      <vt:lpstr>PowerPoint Presentation</vt:lpstr>
      <vt:lpstr>هفته نامه مهتاب    </vt:lpstr>
      <vt:lpstr>PowerPoint Presentation</vt:lpstr>
      <vt:lpstr>روزنامه مهد تمدن  </vt:lpstr>
      <vt:lpstr>روزنامه نسیم </vt:lpstr>
      <vt:lpstr>روزنامه پیشرو </vt:lpstr>
      <vt:lpstr>روزنامه پیشرو</vt:lpstr>
      <vt:lpstr>هفته نامه کدخدا   </vt:lpstr>
      <vt:lpstr>روزنامه نسیم</vt:lpstr>
      <vt:lpstr>ماهنامه قلم احسان</vt:lpstr>
      <vt:lpstr>هفته نامه کد خدا</vt:lpstr>
      <vt:lpstr>روزنامه وقایع استان      </vt:lpstr>
      <vt:lpstr>هفته نامه برج شیشه         </vt:lpstr>
      <vt:lpstr>روزنامه آوای اقتصاد        </vt:lpstr>
      <vt:lpstr>روزنامه وقایع استان   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hadi ansari</dc:creator>
  <cp:lastModifiedBy>جمیله شکرایی</cp:lastModifiedBy>
  <cp:revision>271</cp:revision>
  <dcterms:created xsi:type="dcterms:W3CDTF">2021-11-16T09:11:53Z</dcterms:created>
  <dcterms:modified xsi:type="dcterms:W3CDTF">2025-12-10T06:34:59Z</dcterms:modified>
</cp:coreProperties>
</file>